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89" r:id="rId1"/>
  </p:sldMasterIdLst>
  <p:notesMasterIdLst>
    <p:notesMasterId r:id="rId9"/>
  </p:notesMasterIdLst>
  <p:sldIdLst>
    <p:sldId id="256" r:id="rId2"/>
    <p:sldId id="276" r:id="rId3"/>
    <p:sldId id="272" r:id="rId4"/>
    <p:sldId id="277" r:id="rId5"/>
    <p:sldId id="273" r:id="rId6"/>
    <p:sldId id="275" r:id="rId7"/>
    <p:sldId id="27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 autoAdjust="0"/>
    <p:restoredTop sz="94641" autoAdjust="0"/>
  </p:normalViewPr>
  <p:slideViewPr>
    <p:cSldViewPr snapToGrid="0">
      <p:cViewPr varScale="1">
        <p:scale>
          <a:sx n="106" d="100"/>
          <a:sy n="106" d="100"/>
        </p:scale>
        <p:origin x="144" y="2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D641D-9A9D-4171-B60C-77A966F66B4B}" type="datetimeFigureOut">
              <a:rPr lang="en-US" smtClean="0"/>
              <a:pPr/>
              <a:t>11/24/2015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13E67-F18F-4931-A1DC-E14CBB5A13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7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699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gradFill>
          <a:gsLst>
            <a:gs pos="0">
              <a:schemeClr val="bg2">
                <a:tint val="48000"/>
                <a:satMod val="300000"/>
              </a:schemeClr>
            </a:gs>
            <a:gs pos="12000">
              <a:schemeClr val="bg2">
                <a:tint val="48000"/>
                <a:satMod val="300000"/>
              </a:schemeClr>
            </a:gs>
            <a:gs pos="26000">
              <a:schemeClr val="bg2">
                <a:tint val="49000"/>
                <a:satMod val="300000"/>
              </a:schemeClr>
            </a:gs>
            <a:gs pos="100000">
              <a:schemeClr val="bg2">
                <a:shade val="30000"/>
              </a:schemeClr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矩形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9" name="肘形接點 18"/>
          <p:cNvCxnSpPr/>
          <p:nvPr userDrawn="1"/>
        </p:nvCxnSpPr>
        <p:spPr>
          <a:xfrm flipV="1">
            <a:off x="4210050" y="4010025"/>
            <a:ext cx="6848475" cy="6953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接點 19"/>
          <p:cNvCxnSpPr/>
          <p:nvPr userDrawn="1"/>
        </p:nvCxnSpPr>
        <p:spPr>
          <a:xfrm rot="16200000" flipV="1">
            <a:off x="9654710" y="2609010"/>
            <a:ext cx="2219326" cy="57150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 userDrawn="1"/>
        </p:nvSpPr>
        <p:spPr>
          <a:xfrm>
            <a:off x="10213041" y="3207123"/>
            <a:ext cx="510988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10641105" y="1721224"/>
            <a:ext cx="999563" cy="9995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7843785" y="4215652"/>
            <a:ext cx="2478742" cy="486334"/>
          </a:xfrm>
          <a:prstGeom prst="rect">
            <a:avLst/>
          </a:prstGeom>
          <a:solidFill>
            <a:schemeClr val="bg1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爆炸 1 23"/>
          <p:cNvSpPr/>
          <p:nvPr userDrawn="1"/>
        </p:nvSpPr>
        <p:spPr>
          <a:xfrm>
            <a:off x="10210800" y="1190625"/>
            <a:ext cx="466725" cy="466725"/>
          </a:xfrm>
          <a:prstGeom prst="irregularSeal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Subtitle 2"/>
          <p:cNvSpPr>
            <a:spLocks noGrp="1"/>
          </p:cNvSpPr>
          <p:nvPr>
            <p:ph type="subTitle" idx="4294967295"/>
          </p:nvPr>
        </p:nvSpPr>
        <p:spPr>
          <a:xfrm>
            <a:off x="786579" y="3729744"/>
            <a:ext cx="7048806" cy="1126283"/>
          </a:xfrm>
        </p:spPr>
        <p:txBody>
          <a:bodyPr vert="horz" lIns="54864" tIns="91440" rtlCol="0">
            <a:noAutofit/>
          </a:bodyPr>
          <a:lstStyle>
            <a:lvl1pPr marL="438912" indent="-320040">
              <a:buNone/>
              <a:defRPr lang="en-US" dirty="0">
                <a:solidFill>
                  <a:srgbClr val="FFC000"/>
                </a:solidFill>
                <a:latin typeface="Adobe 黑体 Std R" pitchFamily="34" charset="-128"/>
                <a:ea typeface="Adobe 黑体 Std R" pitchFamily="34" charset="-128"/>
              </a:defRPr>
            </a:lvl1pPr>
          </a:lstStyle>
          <a:p>
            <a:pPr marL="118872" lvl="0" indent="0"/>
            <a:endParaRPr lang="en-US" dirty="0">
              <a:solidFill>
                <a:srgbClr val="FFC000"/>
              </a:solidFill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786579" y="1634421"/>
            <a:ext cx="10972800" cy="1361210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62712-0EAA-4B24-9EC7-9E36D5775037}" type="datetime1">
              <a:rPr lang="en-US" altLang="zh-TW" smtClean="0"/>
              <a:t>11/24/2015</a:t>
            </a:fld>
            <a:endParaRPr lang="en-US" dirty="0"/>
          </a:p>
        </p:txBody>
      </p:sp>
      <p:sp>
        <p:nvSpPr>
          <p:cNvPr id="29" name="頁尾版面配置區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0" name="投影片編號版面配置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F2791-2FDD-494D-BB6B-5C6E4D786EF9}" type="datetime1">
              <a:rPr lang="en-US" altLang="zh-TW" smtClean="0"/>
              <a:t>11/24/2015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矩形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42400" y="274640"/>
            <a:ext cx="2540000" cy="5851525"/>
          </a:xfrm>
        </p:spPr>
        <p:txBody>
          <a:bodyPr vert="eaVert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EF7C1-B2BF-4087-B979-9ED821F5CB27}" type="datetime1">
              <a:rPr lang="en-US" altLang="zh-TW" smtClean="0"/>
              <a:t>11/24/2015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CF648-D6A8-4616-837F-92321703E524}" type="datetime1">
              <a:rPr lang="en-US" altLang="zh-TW" smtClean="0"/>
              <a:t>11/24/2015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矩形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2D0EC-25CF-4E16-A20A-DCD5AFD12D04}" type="datetime1">
              <a:rPr lang="en-US" altLang="zh-TW" smtClean="0"/>
              <a:t>11/24/2015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839BD-CC3A-456C-80D9-436965355135}" type="datetime1">
              <a:rPr lang="en-US" altLang="zh-TW" smtClean="0"/>
              <a:t>11/24/2015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37976-EA0B-4C00-A409-14178D2C586A}" type="datetime1">
              <a:rPr lang="en-US" altLang="zh-TW" smtClean="0"/>
              <a:t>11/24/2015</a:t>
            </a:fld>
            <a:endParaRPr 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3C412-4571-4EFA-8A74-F6353CBDA582}" type="datetime1">
              <a:rPr lang="en-US" altLang="zh-TW" smtClean="0"/>
              <a:t>11/24/2015</a:t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59648-26E5-44B2-88EE-281EB784213A}" type="datetime1">
              <a:rPr lang="en-US" altLang="zh-TW" smtClean="0"/>
              <a:t>11/24/2015</a:t>
            </a:fld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25837" y="1743133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D5D9A-AE13-4A6C-B6D6-202CC90B0F65}" type="datetime1">
              <a:rPr lang="en-US" altLang="zh-TW" smtClean="0"/>
              <a:t>11/24/2015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矩形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矩形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71740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fld id="{72E81E13-8CAF-4834-BDBC-B76C96F69918}" type="datetime1">
              <a:rPr lang="en-US" altLang="zh-TW" smtClean="0"/>
              <a:t>11/24/2015</a:t>
            </a:fld>
            <a:endParaRPr lang="en-US" dirty="0"/>
          </a:p>
        </p:txBody>
      </p:sp>
      <p:sp>
        <p:nvSpPr>
          <p:cNvPr id="11" name="矩形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矩形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2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7" name="矩形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zh-TW" altLang="en-US" dirty="0" smtClean="0"/>
              <a:t>按一下以編輯母片文字樣式</a:t>
            </a:r>
            <a:r>
              <a:rPr kumimoji="0" lang="en-US" altLang="zh-TW" dirty="0" smtClean="0"/>
              <a:t>abcdefghijklmnopqrstuvwxyz1234567890</a:t>
            </a:r>
            <a:endParaRPr kumimoji="0" lang="zh-TW" altLang="en-US" dirty="0" smtClean="0"/>
          </a:p>
          <a:p>
            <a:pPr lvl="1" eaLnBrk="1" latinLnBrk="0" hangingPunct="1"/>
            <a:r>
              <a:rPr kumimoji="0" lang="zh-TW" altLang="en-US" dirty="0" smtClean="0"/>
              <a:t>第二層</a:t>
            </a:r>
          </a:p>
          <a:p>
            <a:pPr lvl="2" eaLnBrk="1" latinLnBrk="0" hangingPunct="1"/>
            <a:r>
              <a:rPr kumimoji="0" lang="zh-TW" altLang="en-US" dirty="0" smtClean="0"/>
              <a:t>第三層</a:t>
            </a:r>
          </a:p>
          <a:p>
            <a:pPr lvl="3" eaLnBrk="1" latinLnBrk="0" hangingPunct="1"/>
            <a:r>
              <a:rPr kumimoji="0" lang="zh-TW" altLang="en-US" dirty="0" smtClean="0"/>
              <a:t>第四層</a:t>
            </a:r>
          </a:p>
          <a:p>
            <a:pPr lvl="4" eaLnBrk="1" latinLnBrk="0" hangingPunct="1"/>
            <a:r>
              <a:rPr kumimoji="0" lang="zh-TW" altLang="en-US" dirty="0" smtClean="0"/>
              <a:t>第五層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1F862712-0EAA-4B24-9EC7-9E36D5775037}" type="datetime1">
              <a:rPr lang="en-US" altLang="zh-TW" smtClean="0"/>
              <a:t>11/24/2015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D042C65-F6FB-4381-8A5E-4F57C73915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48000"/>
                <a:satMod val="300000"/>
              </a:schemeClr>
            </a:gs>
            <a:gs pos="12000">
              <a:schemeClr val="bg2">
                <a:tint val="48000"/>
                <a:satMod val="300000"/>
              </a:schemeClr>
            </a:gs>
            <a:gs pos="26000">
              <a:schemeClr val="bg2">
                <a:tint val="49000"/>
                <a:satMod val="300000"/>
              </a:schemeClr>
            </a:gs>
            <a:gs pos="100000">
              <a:schemeClr val="bg2">
                <a:shade val="30000"/>
              </a:schemeClr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2"/>
          <p:cNvSpPr txBox="1">
            <a:spLocks/>
          </p:cNvSpPr>
          <p:nvPr/>
        </p:nvSpPr>
        <p:spPr>
          <a:xfrm>
            <a:off x="786577" y="5384249"/>
            <a:ext cx="8915399" cy="1126283"/>
          </a:xfrm>
          <a:prstGeom prst="rect">
            <a:avLst/>
          </a:prstGeom>
        </p:spPr>
        <p:txBody>
          <a:bodyPr vert="horz" lIns="118872" tIns="0" rIns="45720" bIns="0" rtlCol="0" anchor="b">
            <a:noAutofit/>
          </a:bodyPr>
          <a:lstStyle/>
          <a:p>
            <a:pPr lvl="0">
              <a:buClr>
                <a:schemeClr val="accent1"/>
              </a:buClr>
              <a:buSzPct val="80000"/>
            </a:pP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黑体 Std R" pitchFamily="34" charset="-128"/>
              <a:ea typeface="Adobe 黑体 Std R" pitchFamily="34" charset="-128"/>
            </a:endParaRPr>
          </a:p>
          <a:p>
            <a:pPr>
              <a:buClr>
                <a:schemeClr val="accent1"/>
              </a:buClr>
              <a:buSzPct val="80000"/>
            </a:pPr>
            <a:r>
              <a:rPr lang="en-US" altLang="zh-TW" sz="2000" dirty="0" smtClean="0"/>
              <a:t>P76044025</a:t>
            </a:r>
            <a:r>
              <a:rPr lang="zh-TW" altLang="en-US" sz="2000" dirty="0" smtClean="0"/>
              <a:t> 黃</a:t>
            </a:r>
            <a:r>
              <a:rPr lang="zh-TW" altLang="en-US" sz="2000" dirty="0"/>
              <a:t>粲富</a:t>
            </a:r>
          </a:p>
          <a:p>
            <a:pPr>
              <a:buClr>
                <a:schemeClr val="accent1"/>
              </a:buClr>
              <a:buSzPct val="80000"/>
            </a:pPr>
            <a:r>
              <a:rPr lang="en-US" altLang="zh-TW" sz="2000" dirty="0" smtClean="0"/>
              <a:t>P76044059</a:t>
            </a:r>
            <a:r>
              <a:rPr lang="zh-TW" altLang="en-US" sz="2000" dirty="0" smtClean="0"/>
              <a:t> 張</a:t>
            </a:r>
            <a:r>
              <a:rPr lang="zh-TW" altLang="en-US" sz="2000" dirty="0"/>
              <a:t>傑程</a:t>
            </a:r>
          </a:p>
          <a:p>
            <a:pPr>
              <a:buClr>
                <a:schemeClr val="accent1"/>
              </a:buClr>
              <a:buSzPct val="80000"/>
              <a:defRPr/>
            </a:pPr>
            <a:r>
              <a:rPr lang="en-US" altLang="zh-TW" sz="2000" dirty="0" smtClean="0"/>
              <a:t>P76044481</a:t>
            </a:r>
            <a:r>
              <a:rPr lang="zh-TW" altLang="en-US" sz="2000" dirty="0" smtClean="0"/>
              <a:t> 吳</a:t>
            </a:r>
            <a:r>
              <a:rPr lang="zh-TW" altLang="en-US" sz="2000" dirty="0"/>
              <a:t>邦</a:t>
            </a:r>
            <a:r>
              <a:rPr lang="zh-TW" altLang="en-US" sz="2000" dirty="0" smtClean="0"/>
              <a:t>宇</a:t>
            </a:r>
            <a:endParaRPr lang="en-US" altLang="zh-TW" sz="2000" dirty="0"/>
          </a:p>
        </p:txBody>
      </p:sp>
      <p:cxnSp>
        <p:nvCxnSpPr>
          <p:cNvPr id="26" name="肘形接點 25"/>
          <p:cNvCxnSpPr/>
          <p:nvPr/>
        </p:nvCxnSpPr>
        <p:spPr>
          <a:xfrm flipV="1">
            <a:off x="4210050" y="4010025"/>
            <a:ext cx="6848475" cy="6953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副標題 6"/>
          <p:cNvSpPr>
            <a:spLocks noGrp="1"/>
          </p:cNvSpPr>
          <p:nvPr>
            <p:ph type="subTitle" idx="4294967295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11/</a:t>
            </a:r>
            <a:r>
              <a:rPr lang="en-US" altLang="zh-TW" smtClean="0"/>
              <a:t>25</a:t>
            </a:r>
            <a:r>
              <a:rPr lang="en-US" smtClean="0"/>
              <a:t> Progress Report</a:t>
            </a:r>
            <a:endParaRPr lang="en-US" dirty="0"/>
          </a:p>
        </p:txBody>
      </p:sp>
      <p:cxnSp>
        <p:nvCxnSpPr>
          <p:cNvPr id="29" name="肘形接點 28"/>
          <p:cNvCxnSpPr/>
          <p:nvPr/>
        </p:nvCxnSpPr>
        <p:spPr>
          <a:xfrm rot="16200000" flipV="1">
            <a:off x="9654710" y="2609010"/>
            <a:ext cx="2219326" cy="57150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0213041" y="3207123"/>
            <a:ext cx="510988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10641105" y="1721224"/>
            <a:ext cx="999563" cy="9995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843785" y="4215652"/>
            <a:ext cx="2478742" cy="486334"/>
          </a:xfrm>
          <a:prstGeom prst="rect">
            <a:avLst/>
          </a:prstGeom>
          <a:solidFill>
            <a:schemeClr val="bg1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爆炸 1 37"/>
          <p:cNvSpPr/>
          <p:nvPr/>
        </p:nvSpPr>
        <p:spPr>
          <a:xfrm>
            <a:off x="10210800" y="1190625"/>
            <a:ext cx="466725" cy="466725"/>
          </a:xfrm>
          <a:prstGeom prst="irregularSeal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00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Progress</a:t>
            </a:r>
            <a:endParaRPr lang="en-US" altLang="zh-TW" dirty="0"/>
          </a:p>
        </p:txBody>
      </p:sp>
      <p:sp>
        <p:nvSpPr>
          <p:cNvPr id="14" name="內容版面配置區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遊戲雛形與美</a:t>
            </a:r>
            <a:r>
              <a:rPr lang="zh-TW" altLang="en-US" dirty="0"/>
              <a:t>術</a:t>
            </a:r>
            <a:endParaRPr lang="en-US" altLang="zh-TW" dirty="0" smtClean="0"/>
          </a:p>
          <a:p>
            <a:r>
              <a:rPr lang="zh-TW" altLang="en-US" dirty="0" smtClean="0"/>
              <a:t>地圖與防禦塔</a:t>
            </a:r>
            <a:r>
              <a:rPr lang="en-US" altLang="zh-TW" dirty="0" smtClean="0"/>
              <a:t>marker</a:t>
            </a:r>
            <a:r>
              <a:rPr lang="zh-TW" altLang="en-US" dirty="0" smtClean="0"/>
              <a:t>辨識</a:t>
            </a:r>
            <a:endParaRPr lang="en-US" altLang="zh-TW" dirty="0" smtClean="0"/>
          </a:p>
          <a:p>
            <a:r>
              <a:rPr lang="en-US" altLang="zh-TW" dirty="0" smtClean="0"/>
              <a:t>AR</a:t>
            </a:r>
            <a:r>
              <a:rPr lang="zh-TW" altLang="en-US" dirty="0" smtClean="0"/>
              <a:t>與遊戲初步整合與測試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Tower</a:t>
            </a:r>
            <a:r>
              <a:rPr lang="zh-TW" altLang="en-US" dirty="0" smtClean="0"/>
              <a:t>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</a:t>
            </a:r>
            <a:r>
              <a:rPr lang="en-US" altLang="zh-TW" dirty="0" smtClean="0"/>
              <a:t>Enemy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568" y="4810783"/>
            <a:ext cx="2276475" cy="1190625"/>
          </a:xfrm>
        </p:spPr>
      </p:pic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04" y="2104357"/>
            <a:ext cx="3790950" cy="20193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341545" y="2390115"/>
            <a:ext cx="12096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 smtClean="0"/>
              <a:t>Tower</a:t>
            </a:r>
            <a:endParaRPr lang="zh-TW" altLang="en-US" sz="3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58774" y="5613101"/>
            <a:ext cx="13805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/>
              <a:t>E</a:t>
            </a:r>
            <a:r>
              <a:rPr lang="en-US" altLang="zh-TW" sz="3000" dirty="0" smtClean="0"/>
              <a:t>nemy</a:t>
            </a:r>
            <a:endParaRPr lang="zh-TW" altLang="en-US" sz="3000" dirty="0"/>
          </a:p>
        </p:txBody>
      </p:sp>
    </p:spTree>
    <p:extLst>
      <p:ext uri="{BB962C8B-B14F-4D97-AF65-F5344CB8AC3E}">
        <p14:creationId xmlns:p14="http://schemas.microsoft.com/office/powerpoint/2010/main" val="412435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物件晃</a:t>
            </a:r>
            <a:r>
              <a:rPr lang="zh-TW" altLang="en-US" dirty="0"/>
              <a:t>動</a:t>
            </a:r>
            <a:endParaRPr lang="en-US" altLang="zh-TW" dirty="0" smtClean="0"/>
          </a:p>
          <a:p>
            <a:r>
              <a:rPr lang="zh-TW" altLang="en-US" dirty="0" smtClean="0"/>
              <a:t>防禦</a:t>
            </a:r>
            <a:r>
              <a:rPr lang="zh-TW" altLang="en-US" dirty="0"/>
              <a:t>塔未即時跟隨</a:t>
            </a:r>
            <a:r>
              <a:rPr lang="en-US" altLang="zh-TW" dirty="0"/>
              <a:t>marker</a:t>
            </a:r>
            <a:r>
              <a:rPr lang="zh-TW" altLang="en-US" dirty="0" smtClean="0"/>
              <a:t>移動</a:t>
            </a:r>
            <a:endParaRPr lang="en-US" altLang="zh-TW" dirty="0" smtClean="0"/>
          </a:p>
          <a:p>
            <a:r>
              <a:rPr lang="zh-TW" altLang="en-US" dirty="0" smtClean="0"/>
              <a:t>實際物件與虛擬物件比例關係的調整</a:t>
            </a:r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039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3" name="2015-11-25_demo_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94150" y="1774825"/>
            <a:ext cx="4203700" cy="46259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5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Future 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內容版面配置區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防禦塔做成立體方塊方便移動</a:t>
            </a:r>
            <a:endParaRPr lang="en-US" altLang="zh-TW" dirty="0" smtClean="0"/>
          </a:p>
          <a:p>
            <a:r>
              <a:rPr lang="zh-TW" altLang="en-US" dirty="0" smtClean="0"/>
              <a:t>更多防禦塔種類以供升級，以及多樣性的敵人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489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END</a:t>
            </a:r>
            <a:endParaRPr 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6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模組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自訂 2">
      <a:majorFont>
        <a:latin typeface="Arial Black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9022</TotalTime>
  <Words>86</Words>
  <Application>Microsoft Office PowerPoint</Application>
  <PresentationFormat>寬螢幕</PresentationFormat>
  <Paragraphs>28</Paragraphs>
  <Slides>7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6" baseType="lpstr">
      <vt:lpstr>Adobe 黑体 Std R</vt:lpstr>
      <vt:lpstr>微軟正黑體</vt:lpstr>
      <vt:lpstr>Arial</vt:lpstr>
      <vt:lpstr>Arial Black</vt:lpstr>
      <vt:lpstr>Calibri</vt:lpstr>
      <vt:lpstr>Wingdings</vt:lpstr>
      <vt:lpstr>Wingdings 2</vt:lpstr>
      <vt:lpstr>Wingdings 3</vt:lpstr>
      <vt:lpstr>模組</vt:lpstr>
      <vt:lpstr>11/25 Progress Report</vt:lpstr>
      <vt:lpstr>Progress</vt:lpstr>
      <vt:lpstr>Tower &amp; Enemy</vt:lpstr>
      <vt:lpstr>Problem</vt:lpstr>
      <vt:lpstr>Demo</vt:lpstr>
      <vt:lpstr>Future work</vt:lpstr>
      <vt:lpstr>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</dc:title>
  <dc:creator>Toby</dc:creator>
  <cp:lastModifiedBy>P7604</cp:lastModifiedBy>
  <cp:revision>347</cp:revision>
  <dcterms:created xsi:type="dcterms:W3CDTF">2015-04-24T18:34:24Z</dcterms:created>
  <dcterms:modified xsi:type="dcterms:W3CDTF">2015-11-24T11:26:12Z</dcterms:modified>
</cp:coreProperties>
</file>